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F0B975-541F-4CDC-9C25-CE13DECC6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D7735B-1666-A544-7FC7-8E61F20E3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48F66A-8075-8EF3-A3B8-AEE443094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BBB69B-851F-2FCE-D556-9D119517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E8DB2F-606B-49EB-AEC8-CF011157D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19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CA6B8C-8CAC-240D-C658-0D4B0719D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414175D-E947-EC2E-E20D-4944F7614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F9AB30-F4A1-F2FD-A081-8944B123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784BC1A-6BE3-BE7D-8C99-94E9752D4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180350-B7EA-EDAF-5F7D-F1B6A5FD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3076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201E14E-A8A0-D4E7-AE3F-E51F8FC55B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3206CF-D3F7-13F9-ADE9-B410604374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52EE10-28DB-6930-1C46-2976F6FB4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2B68B4-7D35-D7A8-1179-E549A6EB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EDB7E2-9AA0-6270-AB41-0B1E1352E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29326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8ADBDF-FFD4-6DAC-1721-B7B4CB14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E9358-243D-E215-5D83-BD634DD31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986D27-74B2-D814-B8EC-514C05B49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B43E8A-1A49-4B78-6869-05414EF35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38DA98-8377-113F-CA0D-4FF593F55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0833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349AF1-CF3B-FC66-2556-024C32FC2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522EDFB-6DB1-B333-61F7-686FA1C6C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A5370A-E823-4934-2A3A-9967292BF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2E5E763-22AE-8F36-1A3F-D00E4153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13ED00-7552-FD4A-B495-ADA5D5241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8311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AD83CC-4B9A-98CD-400A-7A6092A9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539CA1-1911-5145-1BA9-6AE2CA9AC6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148F8E-B417-9C7B-3232-2676DDFBD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08E08F4-D97D-367E-29FA-1A4A5E0EB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0322F0-920D-544D-E771-EEE038915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68AE52-3763-012B-52D0-D4C7771AC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108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707C7-317F-F6C6-38E1-39CA0F9A3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283BF99-7CF3-8F2A-F175-5E56B1369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521F22F-9A48-2CA0-7C94-FE935A575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4C007C6-D293-E066-BF6C-6B9FFA6329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D6CEA00-ACBE-17B4-3E54-2438698ED3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ED44635-6362-4919-D0B1-EBEAC4C7A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5B282CA-938E-3810-68BF-14E2EBF5E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F5B7524-F31B-4AB3-BB4B-DFCE04F54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8154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8DCFD9-A2BA-EA97-79A7-B8EFEC26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D05FBCE-031E-9B6E-3AAC-43397C622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6342280-FAAC-4670-5A2D-7C125EC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BB1F31-808C-F270-2486-A9F892BD7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571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D34D59-0EDE-816C-BDF6-AC014A46A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9402F1-3D9B-A990-EC55-A67513D77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B35DFC-7457-84C2-1B1A-274643379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8099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C217C2-229F-E8A0-4CE7-696AFF650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9E393D0-9626-FE57-459B-A0757D0D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C551925-FFFA-E074-69C4-DCB012BAB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EA19FF-055D-040E-D825-4998362CB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01EB10-F422-63C3-CAC2-0F7695F07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7A7CED-CDE9-43DA-64E2-9003BCA14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0196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83C699-8FB4-F346-DC40-8FA38FA2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22E554C-3679-7BFC-D5D3-71E6F9DEB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91C4D0-E731-2D60-9DDF-E54BCADCD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FE5B36-7A90-4E70-5995-5131475D3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857805E-3C22-5607-EEDD-0A23B81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D37CCA-D2AE-4885-5051-C3A4F9E9E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676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A639E4E-54D6-0597-5A28-512F33F81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415DBE-BD6B-58B2-F660-CBFF49B9C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549E44-7779-EBA0-95EE-9BFDAD35F0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0D8-55E4-41DD-9EA7-FE8BE41FD7BC}" type="datetimeFigureOut">
              <a:rPr lang="fr-CA" smtClean="0"/>
              <a:t>2024-11-11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398658-3C9F-A8DB-6990-0A4E31DAD7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F0D17-86CE-2980-A1D8-72C31C0DB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A1D9E-240B-4059-A138-03495863A2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775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C8F4CD-D01F-FFFF-209E-F83F6AEE03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DC5CB94-6172-D1C9-530A-E9E10DD1C8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DB703C5-FBD3-E4E6-0811-9DAE4729E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65" y="-6245"/>
            <a:ext cx="1177787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492AAF-2E9F-D64B-2BE8-3297E793DADB}"/>
              </a:ext>
            </a:extLst>
          </p:cNvPr>
          <p:cNvSpPr txBox="1"/>
          <p:nvPr/>
        </p:nvSpPr>
        <p:spPr>
          <a:xfrm>
            <a:off x="4479722" y="2162274"/>
            <a:ext cx="74515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2C14136-9464-3EB9-6268-682CDAE21A80}"/>
              </a:ext>
            </a:extLst>
          </p:cNvPr>
          <p:cNvSpPr txBox="1"/>
          <p:nvPr/>
        </p:nvSpPr>
        <p:spPr>
          <a:xfrm rot="20795522">
            <a:off x="9106745" y="3017180"/>
            <a:ext cx="754709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ACC401-0C68-47A0-4A8A-05D2F932A0D2}"/>
              </a:ext>
            </a:extLst>
          </p:cNvPr>
          <p:cNvSpPr txBox="1"/>
          <p:nvPr/>
        </p:nvSpPr>
        <p:spPr>
          <a:xfrm rot="20506883">
            <a:off x="9767273" y="3362249"/>
            <a:ext cx="827868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</a:t>
            </a:r>
            <a:endParaRPr lang="fr-CA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D974B10-27C4-2905-646B-A5F73225C16A}"/>
              </a:ext>
            </a:extLst>
          </p:cNvPr>
          <p:cNvSpPr txBox="1"/>
          <p:nvPr/>
        </p:nvSpPr>
        <p:spPr>
          <a:xfrm>
            <a:off x="10181207" y="5258817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29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0147D7BC-4056-17AD-9BF2-9C3F2B63E3BC}"/>
              </a:ext>
            </a:extLst>
          </p:cNvPr>
          <p:cNvSpPr txBox="1"/>
          <p:nvPr/>
        </p:nvSpPr>
        <p:spPr>
          <a:xfrm>
            <a:off x="9426723" y="4888977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27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5A6BFB-C667-4D60-6090-361706E7592B}"/>
              </a:ext>
            </a:extLst>
          </p:cNvPr>
          <p:cNvSpPr txBox="1"/>
          <p:nvPr/>
        </p:nvSpPr>
        <p:spPr>
          <a:xfrm>
            <a:off x="8748776" y="4623023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25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8760BC6-2675-35DB-AB60-66872681FEA9}"/>
              </a:ext>
            </a:extLst>
          </p:cNvPr>
          <p:cNvSpPr txBox="1"/>
          <p:nvPr/>
        </p:nvSpPr>
        <p:spPr>
          <a:xfrm>
            <a:off x="6462340" y="2595317"/>
            <a:ext cx="890401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 </a:t>
            </a:r>
            <a:endParaRPr lang="fr-CA" sz="1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D41DB3F-91A8-8C87-86CA-1DF3AF6D28E4}"/>
              </a:ext>
            </a:extLst>
          </p:cNvPr>
          <p:cNvSpPr txBox="1"/>
          <p:nvPr/>
        </p:nvSpPr>
        <p:spPr>
          <a:xfrm>
            <a:off x="7520950" y="2749206"/>
            <a:ext cx="569359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7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5AA8F82-75DD-E690-C630-AD5FA29B1FB8}"/>
              </a:ext>
            </a:extLst>
          </p:cNvPr>
          <p:cNvSpPr txBox="1"/>
          <p:nvPr/>
        </p:nvSpPr>
        <p:spPr>
          <a:xfrm>
            <a:off x="8388118" y="3024886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C6D66F4A-E5B1-ACE2-0254-ADB73029F51B}"/>
              </a:ext>
            </a:extLst>
          </p:cNvPr>
          <p:cNvSpPr txBox="1"/>
          <p:nvPr/>
        </p:nvSpPr>
        <p:spPr>
          <a:xfrm>
            <a:off x="7341059" y="3859864"/>
            <a:ext cx="749249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958F5A96-59EB-4145-8FC4-C1D8821EA790}"/>
              </a:ext>
            </a:extLst>
          </p:cNvPr>
          <p:cNvSpPr txBox="1"/>
          <p:nvPr/>
        </p:nvSpPr>
        <p:spPr>
          <a:xfrm>
            <a:off x="6501707" y="3726898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19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04E83B8-B887-F23E-41E5-F153DF8EB962}"/>
              </a:ext>
            </a:extLst>
          </p:cNvPr>
          <p:cNvSpPr txBox="1"/>
          <p:nvPr/>
        </p:nvSpPr>
        <p:spPr>
          <a:xfrm>
            <a:off x="5662354" y="3422394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17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3FD605D6-0E2E-0727-B53F-423A872DC538}"/>
              </a:ext>
            </a:extLst>
          </p:cNvPr>
          <p:cNvSpPr txBox="1"/>
          <p:nvPr/>
        </p:nvSpPr>
        <p:spPr>
          <a:xfrm>
            <a:off x="8070829" y="4287043"/>
            <a:ext cx="595618" cy="36933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23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96D36E3-B7E4-17B4-4F26-772EEFB1D3D8}"/>
              </a:ext>
            </a:extLst>
          </p:cNvPr>
          <p:cNvSpPr txBox="1"/>
          <p:nvPr/>
        </p:nvSpPr>
        <p:spPr>
          <a:xfrm>
            <a:off x="4738316" y="3017179"/>
            <a:ext cx="745154" cy="30777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</a:t>
            </a:r>
            <a:endParaRPr lang="fr-C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4A72F25-193A-C96C-9763-7CE641AFD95A}"/>
              </a:ext>
            </a:extLst>
          </p:cNvPr>
          <p:cNvSpPr txBox="1"/>
          <p:nvPr/>
        </p:nvSpPr>
        <p:spPr>
          <a:xfrm>
            <a:off x="5587586" y="2317603"/>
            <a:ext cx="745154" cy="30777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A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VENDU</a:t>
            </a:r>
          </a:p>
        </p:txBody>
      </p:sp>
    </p:spTree>
    <p:extLst>
      <p:ext uri="{BB962C8B-B14F-4D97-AF65-F5344CB8AC3E}">
        <p14:creationId xmlns:p14="http://schemas.microsoft.com/office/powerpoint/2010/main" val="4355526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15</Words>
  <Application>Microsoft Office PowerPoint</Application>
  <PresentationFormat>Grand écran</PresentationFormat>
  <Paragraphs>15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Annick Lachancec</dc:creator>
  <cp:lastModifiedBy>Annick Lachance</cp:lastModifiedBy>
  <cp:revision>8</cp:revision>
  <dcterms:created xsi:type="dcterms:W3CDTF">2023-09-29T12:27:50Z</dcterms:created>
  <dcterms:modified xsi:type="dcterms:W3CDTF">2024-11-11T14:57:45Z</dcterms:modified>
</cp:coreProperties>
</file>